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0" r:id="rId17"/>
    <p:sldId id="269" r:id="rId1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41" d="100"/>
          <a:sy n="141" d="100"/>
        </p:scale>
        <p:origin x="-120" y="-2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62000" y="914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Evaluation eines Java Web Frameworks zur Ablösung bestehender Java Swing</a:t>
            </a:r>
            <a:br>
              <a:rPr lang="de-DE" sz="3200" dirty="0" smtClean="0"/>
            </a:br>
            <a:r>
              <a:rPr lang="de-DE" sz="3200" dirty="0" smtClean="0"/>
              <a:t>Applikationen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90600" y="3113544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Diplomarbeit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endParaRPr lang="de-DE" sz="2400" dirty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Studiengang Informatik</a:t>
            </a: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Hochschule für Technik Zürich – HSZ-T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März 2011 bis Juni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/>
              <a:t>Gewichtete </a:t>
            </a:r>
            <a:r>
              <a:rPr lang="de-DE" sz="2400" dirty="0" smtClean="0"/>
              <a:t>Nutzwertanalyse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4" name="Bild 13" descr="javaDukeILike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5" y="3466225"/>
            <a:ext cx="3043925" cy="262977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45712" y="3627036"/>
            <a:ext cx="1513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200" dirty="0" smtClean="0"/>
              <a:t>Das versteh</a:t>
            </a:r>
          </a:p>
          <a:p>
            <a:r>
              <a:rPr lang="de-DE" sz="2200" dirty="0" smtClean="0"/>
              <a:t>s</a:t>
            </a:r>
            <a:r>
              <a:rPr lang="de-DE" sz="2200" dirty="0" smtClean="0"/>
              <a:t>ogar ich</a:t>
            </a:r>
            <a:endParaRPr lang="de-DE" sz="2200" dirty="0"/>
          </a:p>
        </p:txBody>
      </p:sp>
      <p:pic>
        <p:nvPicPr>
          <p:cNvPr id="17" name="Bild 16" descr="gewichteteNutzwert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62400"/>
            <a:ext cx="4419601" cy="163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err="1" smtClean="0">
                <a:solidFill>
                  <a:srgbClr val="000000"/>
                </a:solidFill>
              </a:rPr>
              <a:t>Analytic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Hierarchy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Process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2" name="Bild 11" descr="javaDukeIThink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5" y="3270685"/>
            <a:ext cx="3282785" cy="297771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20393" y="3475982"/>
            <a:ext cx="15540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Wie funktioniert</a:t>
            </a:r>
          </a:p>
          <a:p>
            <a:pPr algn="ctr"/>
            <a:r>
              <a:rPr lang="de-DE" sz="1600" dirty="0" smtClean="0"/>
              <a:t>d</a:t>
            </a:r>
            <a:r>
              <a:rPr lang="de-DE" sz="1600" dirty="0" smtClean="0"/>
              <a:t>as jetzt genau?</a:t>
            </a:r>
            <a:endParaRPr lang="de-DE" sz="1600" dirty="0"/>
          </a:p>
        </p:txBody>
      </p:sp>
      <p:pic>
        <p:nvPicPr>
          <p:cNvPr id="16" name="Bild 15" descr="ahpButt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4854"/>
            <a:ext cx="3282792" cy="312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 23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Kombination aus gew. NWA und AHP</a:t>
            </a:r>
            <a:endParaRPr lang="de-DE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Gew. </a:t>
                      </a:r>
                      <a:r>
                        <a:rPr lang="de-DE" sz="3600" b="0" baseline="0" dirty="0" smtClean="0">
                          <a:solidFill>
                            <a:srgbClr val="000000"/>
                          </a:solidFill>
                        </a:rPr>
                        <a:t>NWA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AHP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Einfach verständlich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Komplex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Gewichtung der Soll-</a:t>
                      </a:r>
                      <a:b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4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Kriterien ist subjektiv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Mathematische</a:t>
                      </a:r>
                      <a:br>
                        <a:rPr lang="de-DE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de-DE" sz="2400" baseline="0" dirty="0" smtClean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 Grundlage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Qualitätsprüfung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Plus 10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Plus 20"/>
          <p:cNvSpPr/>
          <p:nvPr/>
        </p:nvSpPr>
        <p:spPr>
          <a:xfrm>
            <a:off x="4797544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990600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4797544" y="568077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Entscheidungsfindung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Prüfen des Resultats der Evaluation</a:t>
            </a:r>
            <a:endParaRPr lang="de-DE" sz="2400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617665" y="3395007"/>
            <a:ext cx="630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Integration in die IT-Infrastruktur</a:t>
            </a:r>
            <a:endParaRPr lang="de-DE" sz="3600" dirty="0"/>
          </a:p>
        </p:txBody>
      </p:sp>
      <p:sp>
        <p:nvSpPr>
          <p:cNvPr id="15" name="Textfeld 14"/>
          <p:cNvSpPr txBox="1"/>
          <p:nvPr/>
        </p:nvSpPr>
        <p:spPr>
          <a:xfrm>
            <a:off x="1989677" y="4193738"/>
            <a:ext cx="6620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80% der Komponenten vorhanden</a:t>
            </a:r>
            <a:endParaRPr lang="de-DE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2365180" y="4992469"/>
            <a:ext cx="334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 smtClean="0"/>
              <a:t>Proof</a:t>
            </a:r>
            <a:r>
              <a:rPr lang="de-DE" sz="3600" dirty="0" smtClean="0"/>
              <a:t> of </a:t>
            </a:r>
            <a:r>
              <a:rPr lang="de-DE" sz="3600" dirty="0" err="1" smtClean="0"/>
              <a:t>Concept</a:t>
            </a:r>
            <a:endParaRPr lang="de-DE" sz="3600" dirty="0"/>
          </a:p>
        </p:txBody>
      </p:sp>
      <p:pic>
        <p:nvPicPr>
          <p:cNvPr id="17" name="Bild 16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21" y="3507938"/>
            <a:ext cx="533400" cy="533400"/>
          </a:xfrm>
          <a:prstGeom prst="rect">
            <a:avLst/>
          </a:prstGeom>
        </p:spPr>
      </p:pic>
      <p:pic>
        <p:nvPicPr>
          <p:cNvPr id="18" name="Bild 17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77" y="4306669"/>
            <a:ext cx="533400" cy="533400"/>
          </a:xfrm>
          <a:prstGeom prst="rect">
            <a:avLst/>
          </a:prstGeom>
        </p:spPr>
      </p:pic>
      <p:pic>
        <p:nvPicPr>
          <p:cNvPr id="22" name="Bild 21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580" y="5105400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1" name="Bild 10" descr="durchfuehrungDerDiplomarbeit_AnalyseDerInfrastruktu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ZKB IT-Infrastruktur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durchfuehrungDerDiplomarbeit_AnalyseDerJavaSwingApplik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5" name="Bild 4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24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Drei Java Swing Applikationen</a:t>
            </a:r>
          </a:p>
          <a:p>
            <a:r>
              <a:rPr lang="de-DE" sz="3200" dirty="0" smtClean="0">
                <a:solidFill>
                  <a:srgbClr val="000000"/>
                </a:solidFill>
              </a:rPr>
              <a:t>analysiert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8" name="Bild 7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Soll-Kriterien</a:t>
            </a: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440813" y="3419665"/>
            <a:ext cx="4474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b="1" dirty="0" smtClean="0"/>
              <a:t>18 Anforderungen </a:t>
            </a:r>
            <a:r>
              <a:rPr lang="de-DE" sz="2400" dirty="0" smtClean="0"/>
              <a:t>an Web</a:t>
            </a:r>
          </a:p>
          <a:p>
            <a:pPr indent="360363"/>
            <a:r>
              <a:rPr lang="de-DE" sz="2400" dirty="0" smtClean="0"/>
              <a:t>Frameworks nach </a:t>
            </a:r>
            <a:r>
              <a:rPr lang="de-DE" sz="2400" dirty="0" err="1" smtClean="0"/>
              <a:t>AgileLearn</a:t>
            </a:r>
            <a:endParaRPr lang="de-DE" sz="2400" dirty="0" smtClean="0"/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Davon </a:t>
            </a:r>
            <a:r>
              <a:rPr lang="de-DE" sz="2400" b="1" dirty="0" err="1" smtClean="0"/>
              <a:t>sech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priorisiert</a:t>
            </a:r>
            <a:r>
              <a:rPr lang="de-DE" sz="2400" dirty="0" smtClean="0"/>
              <a:t> im</a:t>
            </a:r>
          </a:p>
          <a:p>
            <a:pPr indent="360363"/>
            <a:r>
              <a:rPr lang="de-DE" sz="2400" dirty="0" smtClean="0"/>
              <a:t>Sinne</a:t>
            </a:r>
            <a:r>
              <a:rPr lang="de-DE" sz="2400" dirty="0" smtClean="0"/>
              <a:t> </a:t>
            </a:r>
            <a:r>
              <a:rPr lang="de-DE" sz="2400" dirty="0" smtClean="0"/>
              <a:t>der ZKB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7" name="Bild 6" descr="javaDukeIEierlegendeWollMilchS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1022"/>
            <a:ext cx="3022175" cy="3431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17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7" name="Bild 16" descr="durchfuehrungDerDiplomarbeit_DurchfuehrungDer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KO-Kriterien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429000" y="3419665"/>
            <a:ext cx="51603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b="1" dirty="0" smtClean="0"/>
              <a:t>41 Grundsätze</a:t>
            </a:r>
            <a:r>
              <a:rPr lang="de-DE" sz="2400" dirty="0" smtClean="0"/>
              <a:t> der ZKB IT-Architektur</a:t>
            </a:r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2400" b="1" dirty="0" smtClean="0"/>
              <a:t>Integration</a:t>
            </a:r>
            <a:r>
              <a:rPr lang="de-DE" sz="2400" dirty="0" smtClean="0"/>
              <a:t> in die ZKB IT-Infrastruktur</a:t>
            </a:r>
          </a:p>
          <a:p>
            <a:pPr indent="360363">
              <a:buFont typeface="Arial"/>
              <a:buChar char="•"/>
            </a:pPr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min</a:t>
            </a:r>
            <a:r>
              <a:rPr lang="de-DE" sz="2400" dirty="0" smtClean="0"/>
              <a:t>. </a:t>
            </a:r>
            <a:r>
              <a:rPr lang="de-DE" sz="2400" b="1" dirty="0" smtClean="0"/>
              <a:t>80%</a:t>
            </a:r>
            <a:r>
              <a:rPr lang="de-DE" sz="2400" dirty="0" smtClean="0"/>
              <a:t> der </a:t>
            </a:r>
            <a:r>
              <a:rPr lang="de-DE" sz="2400" dirty="0" smtClean="0"/>
              <a:t>gefundenen </a:t>
            </a:r>
            <a:r>
              <a:rPr lang="de-DE" sz="2400" b="1" dirty="0" smtClean="0"/>
              <a:t>GUI</a:t>
            </a:r>
          </a:p>
          <a:p>
            <a:pPr indent="360363"/>
            <a:r>
              <a:rPr lang="de-DE" sz="2400" b="1" dirty="0" smtClean="0"/>
              <a:t>Komponenten</a:t>
            </a:r>
            <a:r>
              <a:rPr lang="de-DE" sz="2400" dirty="0" smtClean="0"/>
              <a:t> und </a:t>
            </a:r>
            <a:r>
              <a:rPr lang="de-DE" sz="2400" b="1" dirty="0" smtClean="0"/>
              <a:t>Paradigmen</a:t>
            </a:r>
          </a:p>
          <a:p>
            <a:pPr indent="360363"/>
            <a:r>
              <a:rPr lang="de-DE" sz="2400" dirty="0" smtClean="0"/>
              <a:t>müssen </a:t>
            </a:r>
            <a:r>
              <a:rPr lang="de-DE" sz="2400" dirty="0" smtClean="0"/>
              <a:t>vorhanden </a:t>
            </a:r>
            <a:r>
              <a:rPr lang="de-DE" sz="2400" dirty="0" smtClean="0"/>
              <a:t>sein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3113544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224213" algn="r"/>
                <a:tab pos="3944938" algn="l"/>
              </a:tabLst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smtClean="0">
                <a:solidFill>
                  <a:srgbClr val="000000"/>
                </a:solidFill>
              </a:rPr>
              <a:t>Student	Roman </a:t>
            </a:r>
            <a:r>
              <a:rPr lang="de-DE" sz="2400" dirty="0" err="1" smtClean="0">
                <a:solidFill>
                  <a:srgbClr val="000000"/>
                </a:solidFill>
              </a:rPr>
              <a:t>Würsch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Auftraggeber	Bernhard </a:t>
            </a:r>
            <a:r>
              <a:rPr lang="de-DE" sz="2400" dirty="0" err="1" smtClean="0">
                <a:solidFill>
                  <a:srgbClr val="000000"/>
                </a:solidFill>
              </a:rPr>
              <a:t>Mäder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Betreuer	Beat </a:t>
            </a:r>
            <a:r>
              <a:rPr lang="de-DE" sz="2400" dirty="0" err="1" smtClean="0">
                <a:solidFill>
                  <a:srgbClr val="000000"/>
                </a:solidFill>
              </a:rPr>
              <a:t>Seeliger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Experte	Marco </a:t>
            </a:r>
            <a:r>
              <a:rPr lang="de-DE" sz="2400" dirty="0" err="1" smtClean="0">
                <a:solidFill>
                  <a:srgbClr val="000000"/>
                </a:solidFill>
              </a:rPr>
              <a:t>Schaad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HSZ-T	Vertretung</a:t>
            </a:r>
            <a:endParaRPr lang="de-DE" sz="2400" dirty="0" smtClean="0">
              <a:solidFill>
                <a:srgbClr val="00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Begrüssung</a:t>
            </a:r>
            <a:endParaRPr lang="de-DE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Ablauf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durchfuehrungDerDiplomarbe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130" y="1321598"/>
            <a:ext cx="3252070" cy="415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 descr="durchfuehrungDerDiplomarbeit_SammelnVonInform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18" name="Bild 17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19" name="Bild 18" descr="javaDukeIL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344389"/>
            <a:ext cx="2368373" cy="262977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67958" y="3626435"/>
            <a:ext cx="66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Like</a:t>
            </a:r>
            <a:endParaRPr lang="de-DE" sz="2400" dirty="0"/>
          </a:p>
        </p:txBody>
      </p:sp>
      <p:pic>
        <p:nvPicPr>
          <p:cNvPr id="23" name="Bild 22" descr="qualityDesktopEngineeringSince199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75240"/>
            <a:ext cx="3282792" cy="312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3" name="Bild 22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210862"/>
          <a:ext cx="7620000" cy="311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Flexibilität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solidFill>
                            <a:srgbClr val="000000"/>
                          </a:solidFill>
                        </a:rPr>
                        <a:t>Deployment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Plattformunabhängig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Versionsabhängig (JRE)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Entwicklung schleppend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990600" y="413948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3948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Plus 18"/>
          <p:cNvSpPr/>
          <p:nvPr/>
        </p:nvSpPr>
        <p:spPr>
          <a:xfrm>
            <a:off x="990600" y="488761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990600" y="562564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Minus 20"/>
          <p:cNvSpPr/>
          <p:nvPr/>
        </p:nvSpPr>
        <p:spPr>
          <a:xfrm>
            <a:off x="4797544" y="488761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inus 21"/>
          <p:cNvSpPr/>
          <p:nvPr/>
        </p:nvSpPr>
        <p:spPr>
          <a:xfrm>
            <a:off x="4797544" y="5625649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iaNichtPraez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" y="2499425"/>
            <a:ext cx="2964038" cy="3797113"/>
          </a:xfrm>
          <a:prstGeom prst="rect">
            <a:avLst/>
          </a:prstGeom>
        </p:spPr>
      </p:pic>
      <p:pic>
        <p:nvPicPr>
          <p:cNvPr id="17" name="Bild 16" descr="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201361" y="2927943"/>
            <a:ext cx="1590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00" dirty="0" smtClean="0"/>
              <a:t>Nicht präzise</a:t>
            </a:r>
          </a:p>
          <a:p>
            <a:pPr algn="ctr"/>
            <a:r>
              <a:rPr lang="de-DE" sz="2100" dirty="0" smtClean="0"/>
              <a:t>d</a:t>
            </a:r>
            <a:r>
              <a:rPr lang="de-DE" sz="2100" dirty="0" smtClean="0"/>
              <a:t>efiniert!!!</a:t>
            </a:r>
            <a:endParaRPr lang="de-DE" sz="2100" dirty="0"/>
          </a:p>
        </p:txBody>
      </p:sp>
      <p:pic>
        <p:nvPicPr>
          <p:cNvPr id="22" name="Bild 21" descr="riaWebanwendung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01" y="4038599"/>
            <a:ext cx="3083699" cy="2257939"/>
          </a:xfrm>
          <a:prstGeom prst="rect">
            <a:avLst/>
          </a:prstGeom>
        </p:spPr>
      </p:pic>
      <p:pic>
        <p:nvPicPr>
          <p:cNvPr id="25" name="Bild 24" descr="riaBrowserClientPlu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99" y="4239137"/>
            <a:ext cx="2057401" cy="205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4400" y="26156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000000"/>
                </a:solidFill>
              </a:rPr>
              <a:t>ZKB IT-Architektur definiert: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0" name="Bild 9" descr="riaBrowserCli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05200"/>
            <a:ext cx="1720633" cy="2832318"/>
          </a:xfrm>
          <a:prstGeom prst="rect">
            <a:avLst/>
          </a:prstGeom>
        </p:spPr>
      </p:pic>
      <p:pic>
        <p:nvPicPr>
          <p:cNvPr id="11" name="Bild 10" descr="zkbR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37382"/>
            <a:ext cx="5257800" cy="3000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Läuft ohne JRE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Browserabhängig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Framework-Urwald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Serverlast durch Präsentations-Logik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Plus 13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Minus 14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Plus 16"/>
          <p:cNvSpPr/>
          <p:nvPr/>
        </p:nvSpPr>
        <p:spPr>
          <a:xfrm>
            <a:off x="990600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lus 17"/>
          <p:cNvSpPr/>
          <p:nvPr/>
        </p:nvSpPr>
        <p:spPr>
          <a:xfrm>
            <a:off x="990600" y="5599447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4797544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Minus 19"/>
          <p:cNvSpPr/>
          <p:nvPr/>
        </p:nvSpPr>
        <p:spPr>
          <a:xfrm>
            <a:off x="4797544" y="5599447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 descr="javaSwingApplikationsAnalyseMeth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08" y="3048000"/>
            <a:ext cx="3476692" cy="3200399"/>
          </a:xfrm>
          <a:prstGeom prst="rect">
            <a:avLst/>
          </a:prstGeom>
        </p:spPr>
      </p:pic>
      <p:pic>
        <p:nvPicPr>
          <p:cNvPr id="29" name="Bild 2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8" name="Bild 27" descr="durchfuehrungDerDiplomarbeit_AusarbeitenVonMethod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Analyse von 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24" name="Bild 23" descr="programm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626718"/>
            <a:ext cx="4067109" cy="162168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67879" y="3719898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Methoden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Bildschirmpräsentation (4:3)</PresentationFormat>
  <Paragraphs>89</Paragraphs>
  <Slides>17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Office-Design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Roman Würsch</dc:creator>
  <cp:lastModifiedBy>Roman Würsch</cp:lastModifiedBy>
  <cp:revision>78</cp:revision>
  <dcterms:created xsi:type="dcterms:W3CDTF">2011-06-25T14:50:00Z</dcterms:created>
  <dcterms:modified xsi:type="dcterms:W3CDTF">2011-06-25T23:18:18Z</dcterms:modified>
</cp:coreProperties>
</file>